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9" r:id="rId4"/>
    <p:sldId id="271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f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4423954" y="130629"/>
            <a:ext cx="3875315" cy="1001485"/>
          </a:xfrm>
        </p:spPr>
        <p:txBody>
          <a:bodyPr>
            <a:normAutofit fontScale="90000"/>
          </a:bodyPr>
          <a:lstStyle/>
          <a:p>
            <a:r>
              <a:rPr lang="tr-TR" u="sng" dirty="0" smtClean="0">
                <a:solidFill>
                  <a:srgbClr val="FF0000"/>
                </a:solidFill>
              </a:rPr>
              <a:t>KO SHAMO </a:t>
            </a:r>
            <a:endParaRPr lang="tr-TR" u="sng" dirty="0">
              <a:solidFill>
                <a:srgbClr val="FF0000"/>
              </a:solidFill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08"/>
            <a:ext cx="2124075" cy="1750423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445" y="1254034"/>
            <a:ext cx="4337795" cy="554300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275" y="8708"/>
            <a:ext cx="2371725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32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MENŞEİ: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89212" y="2133600"/>
            <a:ext cx="3855131" cy="3777622"/>
          </a:xfrm>
        </p:spPr>
        <p:txBody>
          <a:bodyPr/>
          <a:lstStyle/>
          <a:p>
            <a:r>
              <a:rPr lang="tr-TR" dirty="0" smtClean="0"/>
              <a:t>Menşei Japonya’dır ve Almanya’da ilk defa 1990 yılında </a:t>
            </a:r>
            <a:r>
              <a:rPr lang="tr-TR" u="sng" dirty="0" smtClean="0">
                <a:solidFill>
                  <a:srgbClr val="FF0000"/>
                </a:solidFill>
              </a:rPr>
              <a:t>KO GUNKEİ </a:t>
            </a:r>
            <a:r>
              <a:rPr lang="tr-TR" dirty="0" smtClean="0"/>
              <a:t>olarak kabul edildi.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59" y="1010193"/>
            <a:ext cx="4859383" cy="515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02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KO SHAMO IRK ÖZELLİKLERİ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197531"/>
          </a:xfrm>
        </p:spPr>
        <p:txBody>
          <a:bodyPr/>
          <a:lstStyle/>
          <a:p>
            <a:r>
              <a:rPr lang="tr-TR" dirty="0" smtClean="0"/>
              <a:t>Uzaktan bakıldığında 3 eşit parçada</a:t>
            </a:r>
          </a:p>
          <a:p>
            <a:r>
              <a:rPr lang="tr-TR" dirty="0" smtClean="0"/>
              <a:t>Görünmesi gerekir boyun ve kafa</a:t>
            </a:r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r>
              <a:rPr lang="tr-TR" dirty="0" smtClean="0"/>
              <a:t>Gövde</a:t>
            </a:r>
          </a:p>
          <a:p>
            <a:endParaRPr lang="tr-TR" dirty="0"/>
          </a:p>
          <a:p>
            <a:endParaRPr lang="tr-TR" dirty="0" smtClean="0"/>
          </a:p>
          <a:p>
            <a:r>
              <a:rPr lang="tr-TR" dirty="0" smtClean="0"/>
              <a:t>İlk bakışta boyun daha uzun gözükse de </a:t>
            </a:r>
          </a:p>
          <a:p>
            <a:r>
              <a:rPr lang="tr-TR" dirty="0" smtClean="0"/>
              <a:t>Eşit olmalıdır.</a:t>
            </a:r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299" y="1264555"/>
            <a:ext cx="3501772" cy="541419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7" name="Düz Bağlayıcı 6"/>
          <p:cNvCxnSpPr/>
          <p:nvPr/>
        </p:nvCxnSpPr>
        <p:spPr>
          <a:xfrm>
            <a:off x="7907383" y="3178629"/>
            <a:ext cx="3414688" cy="4354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 flipH="1" flipV="1">
            <a:off x="7907383" y="4815841"/>
            <a:ext cx="3414688" cy="3483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112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IRK ÖZELLİKLERİ  HOROZ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GÖVDE GENİŞ , DİK TAŞINIR, ARKAYA DOĞRU DARALIR , SEYREK TÜYLÜ. BOYUN UZUN ÜST TARAFTA GÜÇLÜ VE HAFİF KAVİSLİ NERDEYSE DİMDİK . SIRT GENİŞ , ORTA UZUN , DİK , KUYRUĞA DOĞRU ÇOK EĞİLİMLİ VE DAR. OMUZLAR GENİŞ BELİRGİN ŞEKİLDE DIŞARIYA ÇIKINTILI , ÜSTTEN BAKILDIĞINDA KANATLAR OMUZLAR VE SIRT 5 YAYLI YATAY ÇİZGİ OLARAK GÖRÜNÜR. KANATLAR KISA VE GÜÇLÜ . EL VE KOL TELEKLERİNİN ARASINDA BOŞLUK VARDIR . KARİDES KUYRUK KISA İNİK TAŞINIR .GÖĞÜS VE KARIN GENİŞ VE DOLGUNDUR.KAFA VE YÜZ BÜYÜK GENİŞ .İBİK VE SAKAL CEVİZ İBİK İYİCE YUVARLATILMIŞ. GIDIK : YAŞLI HAYVANLARDA ÇOK BELİRGİN , KIRMIZI . KULAK LOBLARI İYİ GELİŞMİŞ VE KIRMIZI. GÖZLER BÜYÜK İNCİ RENGİ , GENÇ HAYVANLARDA SARIDAN KIRMIZIYA KABUL EDİLİR . KAŞLAR GENİŞ OLMALIDIR. GAGA KISA , GÜÇLÜ , İYİCE KAVİSLİ . AYAKLAR ORTA UZUNLUKTA PARMAKLAR KISA GÜÇLÜ İYİCE ARALIKLI. TÜYLER KISA SERT.</a:t>
            </a:r>
          </a:p>
        </p:txBody>
      </p:sp>
    </p:spTree>
    <p:extLst>
      <p:ext uri="{BB962C8B-B14F-4D97-AF65-F5344CB8AC3E}">
        <p14:creationId xmlns:p14="http://schemas.microsoft.com/office/powerpoint/2010/main" val="999486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KO SHAMO GENEL GÖRÜNÜM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58834" y="2238103"/>
            <a:ext cx="5129349" cy="3777622"/>
          </a:xfrm>
        </p:spPr>
        <p:txBody>
          <a:bodyPr/>
          <a:lstStyle/>
          <a:p>
            <a:r>
              <a:rPr lang="tr-TR" dirty="0" smtClean="0"/>
              <a:t>Dik duruşlu , çok canlı karakterli , küçük dövüşçü ırk . Dikkat çekici şekilli sırt ve omuz bölgeleri  ve dövüşçü bir ırklar için tipik belirgin kafa özellikleri ve sert bir bakış açısı vardır. Boyut orantılı olarak 1/3 boyun uzunluğu ve kafa , 1/3 gövde ve 1/3 uyluk ve ayaklara bölünür , fakat boyun biraz fazla uzun görünür. . Bu ırka özgün , seyrek tüylenme , çıplak göğüs kemiği ve kısmen yukarıya doğru kıvrımlı ana kuyruk tüyleri  ( karides kuyruğu ) vardır.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844" y="1326015"/>
            <a:ext cx="5076825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136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IRKA AİT ÖZELLİKLER - TAVUK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89212" y="2133600"/>
            <a:ext cx="4029302" cy="3777622"/>
          </a:xfrm>
        </p:spPr>
        <p:txBody>
          <a:bodyPr/>
          <a:lstStyle/>
          <a:p>
            <a:r>
              <a:rPr lang="tr-TR" dirty="0" smtClean="0"/>
              <a:t>Cinsiyetten kaynaklanan farklılıklar dışında horoz ile aynı. Fakat vücut duruşu tam horoz kadar dik değil .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223" y="1441677"/>
            <a:ext cx="3609975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69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IRKA AİT ÖZELLİKLER - HOROZ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89213" y="2133600"/>
            <a:ext cx="4316684" cy="3777622"/>
          </a:xfrm>
        </p:spPr>
        <p:txBody>
          <a:bodyPr/>
          <a:lstStyle/>
          <a:p>
            <a:r>
              <a:rPr lang="tr-TR" dirty="0" smtClean="0"/>
              <a:t>Oldukça dik bir duruş sergiler . Göğüs yapısı geniş , boynu kalın ve bacakları gövdesine göre uzun .  Vücuda sıkıca yapışan , sert kısa tüy yapısına sahiptir.  Kanatları vücuda tam oturur ve uyuşuk bir görüntüden uzaktır. Cesur ve gururlu , baskın bir mizaca sahiptir.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911" y="1365204"/>
            <a:ext cx="2733675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34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CİDDİ KUSURLAR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89212" y="2133600"/>
            <a:ext cx="4725988" cy="3777622"/>
          </a:xfrm>
        </p:spPr>
        <p:txBody>
          <a:bodyPr/>
          <a:lstStyle/>
          <a:p>
            <a:r>
              <a:rPr lang="tr-TR" dirty="0" smtClean="0"/>
              <a:t>İki cinsiyette de yatay vücut taşıması , boyun / kafa , gövde , uyluk / ayak uzunluklarında 1/3 ‘den çok farklı orantılar , dar gövde , fazla dar duruş , omuzların çıkıntısız olması , uzun veya gevşek tüyler , gevşek , sarkık veya sırt üstünde duran kanatlar ,ayak pullarının çoklu sıralı olmaması , yuvarlak ayak çapı , genç ve yaşlı hayvanlarda kızıl göz rengi.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763" y="996322"/>
            <a:ext cx="3686175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75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EK BİLGİLER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98470" y="2133600"/>
            <a:ext cx="5225142" cy="3777622"/>
          </a:xfrm>
        </p:spPr>
        <p:txBody>
          <a:bodyPr/>
          <a:lstStyle/>
          <a:p>
            <a:r>
              <a:rPr lang="tr-TR" dirty="0" smtClean="0">
                <a:solidFill>
                  <a:srgbClr val="FF0000"/>
                </a:solidFill>
              </a:rPr>
              <a:t>AĞIRLIK</a:t>
            </a:r>
            <a:r>
              <a:rPr lang="tr-TR" dirty="0" smtClean="0"/>
              <a:t> : HOROZ 800 -1000 GR / TAVUK 600 – 800 GR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YUMURTA VERİMİ </a:t>
            </a:r>
            <a:r>
              <a:rPr lang="tr-TR" dirty="0" smtClean="0"/>
              <a:t>: 90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KULUÇKALIK YUMURTA AĞIRLIK</a:t>
            </a:r>
            <a:r>
              <a:rPr lang="tr-TR" dirty="0" smtClean="0"/>
              <a:t>: 30 GR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YUMURTA RENGİ</a:t>
            </a:r>
            <a:r>
              <a:rPr lang="tr-TR" dirty="0" smtClean="0"/>
              <a:t>: KREM RENGİNDEN KAHVERENGİ RENGİNE KADAR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BİLEZİK BOYU </a:t>
            </a:r>
            <a:r>
              <a:rPr lang="tr-TR" dirty="0" smtClean="0"/>
              <a:t>: HOROZ 13 / TAVUK 11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502" y="461554"/>
            <a:ext cx="3753642" cy="558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107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KO SHAMO RENKLERİ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dirty="0" smtClean="0"/>
              <a:t>1) BEYAZ</a:t>
            </a:r>
            <a:endParaRPr lang="tr-TR" sz="28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421" y="2011679"/>
            <a:ext cx="4483100" cy="461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26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İçerik Yer Tutucusu 4"/>
          <p:cNvSpPr>
            <a:spLocks noGrp="1"/>
          </p:cNvSpPr>
          <p:nvPr>
            <p:ph idx="1"/>
          </p:nvPr>
        </p:nvSpPr>
        <p:spPr>
          <a:xfrm>
            <a:off x="2589212" y="1219200"/>
            <a:ext cx="8915400" cy="4692022"/>
          </a:xfrm>
        </p:spPr>
        <p:txBody>
          <a:bodyPr>
            <a:normAutofit/>
          </a:bodyPr>
          <a:lstStyle/>
          <a:p>
            <a:r>
              <a:rPr lang="tr-TR" sz="2800" dirty="0" smtClean="0"/>
              <a:t>2) ALTIN BUĞDAY RENGİ </a:t>
            </a:r>
            <a:endParaRPr lang="tr-TR" sz="2800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190" y="1145585"/>
            <a:ext cx="3609975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73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19544" y="1358537"/>
            <a:ext cx="8915400" cy="4744273"/>
          </a:xfrm>
        </p:spPr>
        <p:txBody>
          <a:bodyPr>
            <a:normAutofit/>
          </a:bodyPr>
          <a:lstStyle/>
          <a:p>
            <a:r>
              <a:rPr lang="tr-TR" sz="2800" dirty="0" smtClean="0"/>
              <a:t>3) SİYAH KARYAĞDI RENGİ</a:t>
            </a:r>
            <a:endParaRPr lang="tr-TR" sz="28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381" y="1358537"/>
            <a:ext cx="3686175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357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89212" y="844731"/>
            <a:ext cx="8915400" cy="5617029"/>
          </a:xfrm>
        </p:spPr>
        <p:txBody>
          <a:bodyPr>
            <a:normAutofit/>
          </a:bodyPr>
          <a:lstStyle/>
          <a:p>
            <a:r>
              <a:rPr lang="tr-TR" sz="2800" dirty="0" smtClean="0"/>
              <a:t>4) MAVİ RENGİ</a:t>
            </a:r>
          </a:p>
          <a:p>
            <a:r>
              <a:rPr lang="tr-TR" sz="2800" dirty="0" smtClean="0"/>
              <a:t>5) SİYAH RENGİ</a:t>
            </a:r>
          </a:p>
          <a:p>
            <a:r>
              <a:rPr lang="tr-TR" sz="2800" dirty="0" smtClean="0"/>
              <a:t>6) GUGUK RENGİ</a:t>
            </a:r>
          </a:p>
          <a:p>
            <a:r>
              <a:rPr lang="tr-TR" sz="2800" dirty="0" smtClean="0"/>
              <a:t>7)KIZIL EYERLİ</a:t>
            </a:r>
          </a:p>
          <a:p>
            <a:r>
              <a:rPr lang="tr-TR" sz="2800" dirty="0" smtClean="0"/>
              <a:t>8)GÜMÜŞ BUĞDAY RENGİ</a:t>
            </a:r>
          </a:p>
          <a:p>
            <a:r>
              <a:rPr lang="tr-TR" sz="2800" dirty="0" smtClean="0"/>
              <a:t>9)ALTIN BUĞDAY RENGİ</a:t>
            </a:r>
          </a:p>
          <a:p>
            <a:r>
              <a:rPr lang="tr-TR" sz="2800" dirty="0" smtClean="0"/>
              <a:t>10)BEYAZ SİYAH KUYRUKLU</a:t>
            </a:r>
          </a:p>
          <a:p>
            <a:r>
              <a:rPr lang="tr-TR" sz="2800" dirty="0" smtClean="0"/>
              <a:t>11)SARI SİYAH KUYRUKLU</a:t>
            </a:r>
          </a:p>
          <a:p>
            <a:r>
              <a:rPr lang="tr-TR" sz="2800" dirty="0" smtClean="0"/>
              <a:t>12)KIRMIZI ALACALAR </a:t>
            </a:r>
          </a:p>
          <a:p>
            <a:pPr marL="0" indent="0">
              <a:buNone/>
            </a:pPr>
            <a:endParaRPr lang="tr-TR" sz="2800" dirty="0" smtClean="0"/>
          </a:p>
          <a:p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14856179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u="sng" dirty="0" smtClean="0">
                <a:solidFill>
                  <a:srgbClr val="FF0000"/>
                </a:solidFill>
              </a:rPr>
              <a:t>KAYNAKÇA</a:t>
            </a:r>
            <a:endParaRPr lang="tr-TR" u="sng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89212" y="2133600"/>
            <a:ext cx="5326879" cy="3777622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TÜRKİYE SÜS TAVUKLARI VE BAHÇE HAYVANLARI FEDERASYONU </a:t>
            </a:r>
            <a:endParaRPr lang="tr-TR" dirty="0" smtClean="0"/>
          </a:p>
          <a:p>
            <a:r>
              <a:rPr lang="tr-TR" dirty="0" smtClean="0"/>
              <a:t>KAMİL PİRİNÇTANE BAŞKANIM’IN SUNUSU</a:t>
            </a:r>
            <a:endParaRPr lang="tr-TR" dirty="0" smtClean="0"/>
          </a:p>
          <a:p>
            <a:r>
              <a:rPr lang="tr-TR" dirty="0" smtClean="0"/>
              <a:t>SUZANN CHUNG’S KO SHAMO</a:t>
            </a:r>
          </a:p>
          <a:p>
            <a:r>
              <a:rPr lang="tr-TR" dirty="0" smtClean="0"/>
              <a:t>DUCK CREEK POULTRY PLACE</a:t>
            </a:r>
          </a:p>
          <a:p>
            <a:r>
              <a:rPr lang="tr-TR" dirty="0" smtClean="0"/>
              <a:t>OMLET</a:t>
            </a:r>
          </a:p>
          <a:p>
            <a:r>
              <a:rPr lang="tr-TR" dirty="0" smtClean="0"/>
              <a:t>THE POULTRY CLUB</a:t>
            </a:r>
          </a:p>
          <a:p>
            <a:r>
              <a:rPr lang="tr-TR" dirty="0" smtClean="0"/>
              <a:t>CHRİS JONES ART</a:t>
            </a:r>
          </a:p>
          <a:p>
            <a:r>
              <a:rPr lang="tr-TR" dirty="0" smtClean="0"/>
              <a:t>WİKİMEDİA COMMONS</a:t>
            </a:r>
          </a:p>
          <a:p>
            <a:r>
              <a:rPr lang="tr-TR" dirty="0" smtClean="0"/>
              <a:t>WİKİPEDİA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009" y="2133600"/>
            <a:ext cx="4257675" cy="369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75993"/>
      </p:ext>
    </p:extLst>
  </p:cSld>
  <p:clrMapOvr>
    <a:masterClrMapping/>
  </p:clrMapOvr>
</p:sld>
</file>

<file path=ppt/theme/theme1.xml><?xml version="1.0" encoding="utf-8"?>
<a:theme xmlns:a="http://schemas.openxmlformats.org/drawingml/2006/main" name="Duman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195</TotalTime>
  <Words>542</Words>
  <Application>Microsoft Office PowerPoint</Application>
  <PresentationFormat>Geniş ekran</PresentationFormat>
  <Paragraphs>54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3</vt:lpstr>
      <vt:lpstr>Duman</vt:lpstr>
      <vt:lpstr>KO SHAMO </vt:lpstr>
      <vt:lpstr>MENŞEİ:</vt:lpstr>
      <vt:lpstr>KO SHAMO IRK ÖZELLİKLERİ</vt:lpstr>
      <vt:lpstr>IRK ÖZELLİKLERİ  HOROZ</vt:lpstr>
      <vt:lpstr>KO SHAMO GENEL GÖRÜNÜM</vt:lpstr>
      <vt:lpstr>IRKA AİT ÖZELLİKLER - TAVUK</vt:lpstr>
      <vt:lpstr>IRKA AİT ÖZELLİKLER - HOROZ</vt:lpstr>
      <vt:lpstr>CİDDİ KUSURLAR</vt:lpstr>
      <vt:lpstr>EK BİLGİLER</vt:lpstr>
      <vt:lpstr>KO SHAMO RENKLERİ</vt:lpstr>
      <vt:lpstr>PowerPoint Sunusu</vt:lpstr>
      <vt:lpstr>PowerPoint Sunusu</vt:lpstr>
      <vt:lpstr>PowerPoint Sunusu</vt:lpstr>
      <vt:lpstr>KAYNAKÇA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 SHAMO</dc:title>
  <dc:creator>fatma</dc:creator>
  <cp:lastModifiedBy>fatma</cp:lastModifiedBy>
  <cp:revision>13</cp:revision>
  <dcterms:created xsi:type="dcterms:W3CDTF">2026-08-27T09:03:12Z</dcterms:created>
  <dcterms:modified xsi:type="dcterms:W3CDTF">2026-09-09T10:45:16Z</dcterms:modified>
</cp:coreProperties>
</file>